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00B4-3EE2-4BE4-B373-6AE1B8B66E40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616-2092-4703-A903-10AB5BB0B6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eg\Desktop\к дню россии\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3529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Дню России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896448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«Варвара-краса, длинная коса.»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(Варвара)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2.»Сестрица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братец 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ванушка» (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«Василиса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Микулишна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(Василиса)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«Василиса Прекрасная» (Василиса)</a:t>
            </a:r>
          </a:p>
          <a:p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80648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5. «Марья Искусница» (Марья)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Финист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Ясный Сокол» (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Марьюшка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7. «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(Настенька)</a:t>
            </a: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«Аленький цветочек» (Настенька)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647" y="2967335"/>
            <a:ext cx="8158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eg\Desktop\к дню россии\2 кад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eg\Desktop\к дню россии\с бере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2089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Киевский,Владимирский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Московский, светлейший…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Берестяная,Охранная,Похвальная,филькина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Почётная…</a:t>
            </a:r>
          </a:p>
          <a:p>
            <a:pPr>
              <a:buFont typeface="Wingdings" pitchFamily="2" charset="2"/>
              <a:buChar char="v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Широкая, весёлая,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разгульная,честная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Рыбные,мясные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кислые,зелёные,свежие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v"/>
            </a:pP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908720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Ответы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1.Князь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2.Грамота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3.Масленица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4.Щи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Oleg\Desktop\к дню россии\пр бере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0"/>
            <a:ext cx="9396536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492896"/>
            <a:ext cx="84249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русскую сказку,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азови героиню 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Oleg\Desktop\к дню россии\4варвара-краса, длинная к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104456" cy="2664296"/>
          </a:xfrm>
          <a:prstGeom prst="rect">
            <a:avLst/>
          </a:prstGeom>
          <a:noFill/>
        </p:spPr>
      </p:pic>
      <p:pic>
        <p:nvPicPr>
          <p:cNvPr id="5124" name="Picture 4" descr="C:\Users\Oleg\Desktop\к дню россии\аленушка и братец ивану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3923928" cy="30689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2132856"/>
            <a:ext cx="792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9" y="5157191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Oleg\Desktop\к дню россии\василиса микулиш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8100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59" y="2564904"/>
            <a:ext cx="792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8" name="Picture 4" descr="C:\Users\Oleg\Desktop\к дню россии\василиса прекрас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2780928"/>
            <a:ext cx="3960441" cy="32769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7" y="5157191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Oleg\Desktop\к дню россии\марья искус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476750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1" y="2564904"/>
            <a:ext cx="1080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 descr="C:\Users\Oleg\Desktop\к дню россии\марьюшка фенист ясный сок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3950196" cy="28666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3" y="5157192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Oleg\Desktop\к дню россии\с берез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Oleg\Desktop\к дню россии\настенька(морозко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960440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5" y="2967335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0" name="Picture 4" descr="C:\Users\Oleg\Desktop\к дню россии\настенька аленький цветоч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65476"/>
            <a:ext cx="4032448" cy="37878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1" y="5445224"/>
            <a:ext cx="792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126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40</cp:revision>
  <dcterms:created xsi:type="dcterms:W3CDTF">2016-06-12T14:29:18Z</dcterms:created>
  <dcterms:modified xsi:type="dcterms:W3CDTF">2016-06-13T06:57:49Z</dcterms:modified>
</cp:coreProperties>
</file>